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기관소개" id="{7C84A2E9-DD7F-CD40-BEEE-9AEB4823CDF5}">
          <p14:sldIdLst>
            <p14:sldId id="256"/>
            <p14:sldId id="257"/>
            <p14:sldId id="258"/>
            <p14:sldId id="259"/>
            <p14:sldId id="261"/>
            <p14:sldId id="260"/>
            <p14:sldId id="262"/>
          </p14:sldIdLst>
        </p14:section>
        <p14:section name="2.건강한가족" id="{E9971EF8-6529-BC49-8C4A-FD7BB3E0E972}">
          <p14:sldIdLst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9"/>
    <p:restoredTop sz="96327"/>
  </p:normalViewPr>
  <p:slideViewPr>
    <p:cSldViewPr snapToGrid="0" snapToObjects="1">
      <p:cViewPr varScale="1">
        <p:scale>
          <a:sx n="212" d="100"/>
          <a:sy n="212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737423-5DB5-3648-99AF-048E095E0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3C626CF-8F31-2C4E-97DC-68B553AED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F06EFB-5147-FC4C-907D-FD99916C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28C5B4-3B77-1D4A-A6FB-F50D9143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069565-2D12-2A47-AB34-A670F471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6DF2F7-4948-BC48-A8D1-E1C21831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02413D-5F84-674E-BAD0-57B7D7125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9787FC-8345-AF4A-8405-9167E114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CF307-6DDB-0A48-9873-CE1F5A67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108B61-13E1-B84E-A43F-E5EEC19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2D0AD33-1CEB-B74E-8933-CAD79AA29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FA13EC-B231-5844-A7A4-BC771FB00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14A354-FEFF-3C48-8871-68BB5C7E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71DBE3-1208-654E-A3A9-DEE91D98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3C7E06-0CE4-5D42-AD26-E584B86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D715B3-8F7F-2249-A7DC-2229BB23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F5B763-7CC7-454D-8199-11AE29DC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E62B90-3FB3-BC43-AA65-61A7C456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AF38A9-F465-2141-BCCE-3C17D45B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5AD884-7952-E04F-8A0F-0EAD86D5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18163-DFA2-5648-97D0-CAF99EF3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447F42-0F01-5247-B5C8-E3358F06F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6FFDC4-A0BC-3E40-B1D8-A6E591A6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B3C70E-3145-5541-9020-10C8F41E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BA5484-0527-6F45-988E-4A93D25C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8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CD3C5B-DF16-684A-80FA-0C985DCA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67A2C3-D471-6C4D-8E5A-E432FE27D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36E71D-08E8-734E-A5D2-0927800F9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DAE7E1C-79A6-CA43-8BED-91B9C08B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DA2A392-CD35-B240-A873-0E30EEE2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72AADD-9E8F-AA48-8AE8-EA7D4306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5ECFFE-05EC-FE4C-BC95-599A4982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28FCCB-7EDE-1649-838F-DDEB7BAF6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5F9E40-A860-BD47-8FE6-9BA95F9B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B8AA462-F894-574C-B143-399227F26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6E9651C-98A8-FF4F-9DAC-077FD1FD4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0FC8FE-23F4-6244-8533-F86D0609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B35C1B7-913D-A54F-AF0B-131D3526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A00AF5F-A07D-C547-8698-02B6BABD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F14A20-B06F-8C4E-A21D-DD21E660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20E2B9-A289-244E-90F1-8292B6F7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B6D64E-1C9C-354A-A131-F555B769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CCCF2D-65CB-0541-B6C8-716141F6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A2C6195-7282-8A46-98B3-CEAB72BA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080DA5-8529-FC47-B3B3-2D63BCBD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5D7B17-1501-924D-B01B-CDAD5F62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D0654-DE30-5144-9BE1-72F1E582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59AA7C-0593-9149-81C4-BCE6162F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582966-2C68-1F4C-A990-1A7B8ABF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E7341A-2534-264C-9A15-395A74FC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FC14A2-E4A4-924E-ACD1-6B651858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D79F26-4C28-414D-98B0-1439AC95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4B9B3B-C1B3-B94C-AB91-98FB92ED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9C3EAE-34C7-0B41-8A9F-3EAA4889D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DC3BD8-C435-E34A-8328-9B512EF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C68D4A-0CF4-EF44-A571-3EA5709B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D70-D477-5649-B2D1-336D6CD6E850}" type="datetimeFigureOut">
              <a:rPr lang="en-US" altLang="ko-KR"/>
              <a:t>8/15/25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92D964-826A-3C47-B7A8-12C0F97F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1F1C2A-F626-AB4A-B3EA-4711D9F0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A914-91BF-8E4A-9034-74C62002EC3D}" type="slidenum">
              <a:rPr lang="en-US" altLang="ko-K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74CA58B-ADB4-E147-AA2A-717FA375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D84EA9-73A8-C843-AD2A-6809DCBB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B0402D-DE2E-404A-807C-6ED68D52C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6D70-D477-5649-B2D1-336D6CD6E850}" type="datetimeFigureOut">
              <a:t>2025. 8. 15.</a:t>
            </a:fld>
            <a:endParaRPr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166109-2FC7-4846-B40B-1DF284D37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3C7289-8E36-DF4C-9AA4-B954CBCED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A914-91BF-8E4A-9034-74C62002EC3D}" type="slidenum">
              <a:rPr lang="en-US" altLang="ko-K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21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gwc.or.kr/bbs/content.php?co_id=about1010&amp;me_code=1010&amp;lang=k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gnamwelfare.co.kr/bbs/content.php?co_id=KNB_5040&amp;me_code=5040&amp;lang=k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gwc.or.kr/bbs/content.php?co_id=sanatorium2040&amp;me_code=2040&amp;lang=k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gwc.or.kr/bbs/content.php?co_id=sanatorium2030&amp;me_code=2030&amp;lang=k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60F4CFD-2D01-BD41-ACD5-8328912E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1" y="101279"/>
            <a:ext cx="6098217" cy="4560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1EBE01-4458-1642-B5ED-59DBDD594B42}"/>
              </a:ext>
            </a:extLst>
          </p:cNvPr>
          <p:cNvSpPr txBox="1"/>
          <p:nvPr/>
        </p:nvSpPr>
        <p:spPr>
          <a:xfrm>
            <a:off x="6817043" y="547520"/>
            <a:ext cx="485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00">
                <a:latin typeface="KoPubDotum Medium" pitchFamily="2" charset="-127"/>
                <a:ea typeface="KoPubDotum Medium" pitchFamily="2" charset="-127"/>
                <a:hlinkClick r:id="rId3"/>
              </a:rPr>
              <a:t>https://sgwc.or.kr/bbs/content.php?co_id=about1010&amp;me_code=1010&amp;lang=ko</a:t>
            </a:r>
            <a:endParaRPr lang="en" altLang="ko-KR" sz="1000">
              <a:latin typeface="KoPubDotum Medium" pitchFamily="2" charset="-127"/>
              <a:ea typeface="KoPubDotum Medium" pitchFamily="2" charset="-127"/>
            </a:endParaRPr>
          </a:p>
          <a:p>
            <a:endParaRPr lang="en" altLang="ko-KR" sz="1000">
              <a:latin typeface="KoPubDotum Medium" pitchFamily="2" charset="-127"/>
              <a:ea typeface="KoPubDotum Medium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>
                <a:latin typeface="KoPubDotum Medium" pitchFamily="2" charset="-127"/>
                <a:ea typeface="KoPubDotum Medium" pitchFamily="2" charset="-127"/>
              </a:rPr>
              <a:t>중계인사말 구조 동일</a:t>
            </a:r>
            <a:endParaRPr lang="en-US" altLang="ko-KR" sz="1000">
              <a:latin typeface="KoPubDotum Medium" pitchFamily="2" charset="-127"/>
              <a:ea typeface="KoPubDotum Medium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>
                <a:latin typeface="KoPubDotum Medium" pitchFamily="2" charset="-127"/>
                <a:ea typeface="KoPubDotum Medium" pitchFamily="2" charset="-127"/>
              </a:rPr>
              <a:t>이미지 추가</a:t>
            </a:r>
            <a:endParaRPr sz="1000">
              <a:latin typeface="KoPubDotum Medium" pitchFamily="2" charset="-127"/>
              <a:ea typeface="KoPubDotum Medium" pitchFamily="2" charset="-127"/>
            </a:endParaRPr>
          </a:p>
        </p:txBody>
      </p:sp>
      <p:pic>
        <p:nvPicPr>
          <p:cNvPr id="7" name="그림 6" descr="텍스트, 폰트, 스크린샷, 문서이(가) 표시된 사진&#10;&#10;자동 생성된 설명">
            <a:extLst>
              <a:ext uri="{FF2B5EF4-FFF2-40B4-BE49-F238E27FC236}">
                <a16:creationId xmlns:a16="http://schemas.microsoft.com/office/drawing/2014/main" id="{7DB42D09-0B7B-7E40-A935-AFB553AD5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233" y="1721632"/>
            <a:ext cx="4810626" cy="20305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060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4B5448D-1968-8B4B-A63E-AE525EA3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5" y="0"/>
            <a:ext cx="5734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8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83BFA2F-F280-7A40-8811-F517C0EB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331" y="0"/>
            <a:ext cx="438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28DDEE-5D7E-1E41-B044-ADA9418D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3" y="187890"/>
            <a:ext cx="5835645" cy="5194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74492-5B09-264E-A5A5-73CE75D39AE2}"/>
              </a:ext>
            </a:extLst>
          </p:cNvPr>
          <p:cNvSpPr txBox="1"/>
          <p:nvPr/>
        </p:nvSpPr>
        <p:spPr>
          <a:xfrm>
            <a:off x="6188885" y="547520"/>
            <a:ext cx="5830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00">
                <a:latin typeface="KoPubDotum Medium" pitchFamily="2" charset="-127"/>
                <a:ea typeface="KoPubDotum Medium" pitchFamily="2" charset="-127"/>
                <a:hlinkClick r:id="rId3"/>
              </a:rPr>
              <a:t>https://www.kangnamwelfare.co.kr/bbs/content.php?co_id=KNB_5040&amp;me_code=5040&amp;lang=ko</a:t>
            </a:r>
            <a:endParaRPr lang="en" altLang="ko-KR" sz="1000">
              <a:latin typeface="KoPubDotum Medium" pitchFamily="2" charset="-127"/>
              <a:ea typeface="KoPubDotum Medium" pitchFamily="2" charset="-127"/>
            </a:endParaRPr>
          </a:p>
          <a:p>
            <a:endParaRPr lang="en-US" altLang="ko-KR" sz="1000">
              <a:latin typeface="KoPubDotum Medium" pitchFamily="2" charset="-127"/>
              <a:ea typeface="KoPubDotum Medium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>
                <a:latin typeface="KoPubDotum Medium" pitchFamily="2" charset="-127"/>
                <a:ea typeface="KoPubDotum Medium" pitchFamily="2" charset="-127"/>
              </a:rPr>
              <a:t>강남종복 연혁 동일구조</a:t>
            </a:r>
            <a:endParaRPr sz="1000">
              <a:latin typeface="KoPubDotum Medium" pitchFamily="2" charset="-127"/>
              <a:ea typeface="KoPubDotum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44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1125F4-8899-2147-B827-6164F20A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" y="181627"/>
            <a:ext cx="5591724" cy="4767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E59D8-FB60-9940-B5BA-03244E6A4E6C}"/>
              </a:ext>
            </a:extLst>
          </p:cNvPr>
          <p:cNvSpPr txBox="1"/>
          <p:nvPr/>
        </p:nvSpPr>
        <p:spPr>
          <a:xfrm>
            <a:off x="6779465" y="547520"/>
            <a:ext cx="3122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>
                <a:latin typeface="KoPubDotum Medium" pitchFamily="2" charset="-127"/>
                <a:ea typeface="KoPubDotum Medium" pitchFamily="2" charset="-127"/>
              </a:rPr>
              <a:t>팀을 눌렀을때 해당 팀 정보 테이블이 하단에 나옵니다</a:t>
            </a:r>
            <a:r>
              <a:rPr lang="en-US" altLang="ko-KR" sz="1000">
                <a:latin typeface="KoPubDotum Medium" pitchFamily="2" charset="-127"/>
                <a:ea typeface="KoPubDotum Medium" pitchFamily="2" charset="-127"/>
              </a:rPr>
              <a:t>.</a:t>
            </a:r>
            <a:endParaRPr sz="1000">
              <a:latin typeface="KoPubDotum Medium" pitchFamily="2" charset="-127"/>
              <a:ea typeface="KoPubDotum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520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9A4BC25-CA13-9A4B-9145-D0D3D170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3" y="0"/>
            <a:ext cx="53115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D60AC-2A99-D346-9E98-1F273D5A590B}"/>
              </a:ext>
            </a:extLst>
          </p:cNvPr>
          <p:cNvSpPr txBox="1"/>
          <p:nvPr/>
        </p:nvSpPr>
        <p:spPr>
          <a:xfrm>
            <a:off x="6165689" y="547520"/>
            <a:ext cx="51363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00">
                <a:latin typeface="KoPubDotum Medium" pitchFamily="2" charset="-127"/>
                <a:ea typeface="KoPubDotum Medium" pitchFamily="2" charset="-127"/>
                <a:hlinkClick r:id="rId3"/>
              </a:rPr>
              <a:t>https://sgwc.or.kr/bbs/content.php?co_id=sanatorium2040&amp;me_code=2040&amp;lang=ko</a:t>
            </a:r>
            <a:endParaRPr lang="en" altLang="ko-KR" sz="1000">
              <a:latin typeface="KoPubDotum Medium" pitchFamily="2" charset="-127"/>
              <a:ea typeface="KoPubDotum Medium" pitchFamily="2" charset="-127"/>
            </a:endParaRPr>
          </a:p>
          <a:p>
            <a:endParaRPr lang="en" altLang="ko-KR" sz="1000">
              <a:latin typeface="KoPubDotum Medium" pitchFamily="2" charset="-127"/>
              <a:ea typeface="KoPubDotum Medium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>
                <a:latin typeface="KoPubDotum Medium" pitchFamily="2" charset="-127"/>
                <a:ea typeface="KoPubDotum Medium" pitchFamily="2" charset="-127"/>
              </a:rPr>
              <a:t>중계 특화서비스 구성</a:t>
            </a:r>
            <a:endParaRPr sz="1000">
              <a:latin typeface="KoPubDotum Medium" pitchFamily="2" charset="-127"/>
              <a:ea typeface="KoPubDotum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110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F95E02F-95DB-BD4C-8FF3-932E07E8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3" y="169101"/>
            <a:ext cx="5858148" cy="6367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E9B50-3330-5B4B-9464-B15B4910DEE6}"/>
              </a:ext>
            </a:extLst>
          </p:cNvPr>
          <p:cNvSpPr txBox="1"/>
          <p:nvPr/>
        </p:nvSpPr>
        <p:spPr>
          <a:xfrm>
            <a:off x="6817043" y="547520"/>
            <a:ext cx="51363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000">
                <a:latin typeface="KoPubDotum Medium" pitchFamily="2" charset="-127"/>
                <a:ea typeface="KoPubDotum Medium" pitchFamily="2" charset="-127"/>
                <a:hlinkClick r:id="rId3"/>
              </a:rPr>
              <a:t>https://sgwc.or.kr/bbs/content.php?co_id=sanatorium2030&amp;me_code=2030&amp;lang=ko</a:t>
            </a:r>
            <a:endParaRPr lang="en" altLang="ko-KR" sz="1000">
              <a:latin typeface="KoPubDotum Medium" pitchFamily="2" charset="-127"/>
              <a:ea typeface="KoPubDotum Medium" pitchFamily="2" charset="-127"/>
            </a:endParaRPr>
          </a:p>
          <a:p>
            <a:endParaRPr lang="en" altLang="ko-KR" sz="1000">
              <a:latin typeface="KoPubDotum Medium" pitchFamily="2" charset="-127"/>
              <a:ea typeface="KoPubDotum Medium" pitchFamily="2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>
                <a:latin typeface="KoPubDotum Medium" pitchFamily="2" charset="-127"/>
                <a:ea typeface="KoPubDotum Medium" pitchFamily="2" charset="-127"/>
              </a:rPr>
              <a:t>중계 서비스안내 구성</a:t>
            </a:r>
            <a:endParaRPr sz="1000">
              <a:latin typeface="KoPubDotum Medium" pitchFamily="2" charset="-127"/>
              <a:ea typeface="KoPubDotum Medium" pitchFamily="2" charset="-127"/>
            </a:endParaRPr>
          </a:p>
        </p:txBody>
      </p:sp>
      <p:pic>
        <p:nvPicPr>
          <p:cNvPr id="7" name="그림 6" descr="텍스트, 스크린샷, 명함, 폰트이(가) 표시된 사진&#10;&#10;자동 생성된 설명">
            <a:extLst>
              <a:ext uri="{FF2B5EF4-FFF2-40B4-BE49-F238E27FC236}">
                <a16:creationId xmlns:a16="http://schemas.microsoft.com/office/drawing/2014/main" id="{8C2C1575-1727-4E4E-8699-3A9C9F498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43" y="1714500"/>
            <a:ext cx="3953772" cy="280539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590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FAA724F-4E5E-1244-90DB-12A57D09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18" y="0"/>
            <a:ext cx="4057738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4B44091-D9EF-7845-947E-8664C429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26" y="1457222"/>
            <a:ext cx="5960806" cy="217631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9188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72FABD0-2835-D341-ABCC-A84090CC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4" y="0"/>
            <a:ext cx="5857011" cy="58112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456C511-4B93-B540-932C-28A2F55F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395" y="1063765"/>
            <a:ext cx="5827295" cy="890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D98D7B-E311-5E44-B35C-7FE7B5E4E74D}"/>
              </a:ext>
            </a:extLst>
          </p:cNvPr>
          <p:cNvSpPr txBox="1"/>
          <p:nvPr/>
        </p:nvSpPr>
        <p:spPr>
          <a:xfrm>
            <a:off x="6026021" y="1954655"/>
            <a:ext cx="5670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건강한가족</a:t>
            </a:r>
            <a:r>
              <a:rPr lang="en-US" altLang="ko-KR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/</a:t>
            </a:r>
            <a:r>
              <a:rPr lang="ko-KR" altLang="en-US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행복한돌봄의 프로그램 정보 공통구성입니다</a:t>
            </a:r>
            <a:r>
              <a:rPr lang="en-US" altLang="ko-KR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.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1</a:t>
            </a:r>
            <a:r>
              <a:rPr lang="ko-KR" altLang="en-US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열 구성 및 </a:t>
            </a:r>
            <a:r>
              <a:rPr lang="en-US" altLang="ko-KR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2</a:t>
            </a:r>
            <a:r>
              <a:rPr lang="ko-KR" altLang="en-US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열 구성의 차이</a:t>
            </a:r>
            <a:endParaRPr lang="en-US" altLang="ko-KR" sz="1000">
              <a:solidFill>
                <a:prstClr val="black"/>
              </a:solidFill>
              <a:latin typeface="KoPubDotum Medium" pitchFamily="2" charset="-127"/>
              <a:ea typeface="KoPubDotum Medium" pitchFamily="2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컬러 라벨 공통적용</a:t>
            </a: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.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 </a:t>
            </a: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(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컬러 라벨이 안들어 가는 경우도 있습니다</a:t>
            </a: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.</a:t>
            </a:r>
            <a:r>
              <a: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 컬러 지정 할수 있게 하면 좋을듯합니다</a:t>
            </a:r>
            <a:r>
              <a:rPr kumimoji="0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Dotum Medium" pitchFamily="2" charset="-127"/>
                <a:ea typeface="KoPubDotum Medium" pitchFamily="2" charset="-127"/>
                <a:cs typeface="+mn-cs"/>
              </a:rPr>
              <a:t>.)</a:t>
            </a: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Dotum Medium" pitchFamily="2" charset="-127"/>
              <a:ea typeface="KoPubDotum Medium" pitchFamily="2" charset="-127"/>
              <a:cs typeface="+mn-cs"/>
            </a:endParaRP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11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EABA57-9CD8-0D4D-B4DF-A75F450F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0"/>
            <a:ext cx="585216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C5FB9C-FC6C-C34F-B0AA-DED35AD0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1342"/>
            <a:ext cx="5454314" cy="2005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AF567-37E2-F441-B775-081447B6FAC6}"/>
              </a:ext>
            </a:extLst>
          </p:cNvPr>
          <p:cNvSpPr txBox="1"/>
          <p:nvPr/>
        </p:nvSpPr>
        <p:spPr>
          <a:xfrm>
            <a:off x="6146633" y="3517295"/>
            <a:ext cx="46517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>
                <a:solidFill>
                  <a:prstClr val="black"/>
                </a:solidFill>
                <a:latin typeface="KoPubDotum Medium" pitchFamily="2" charset="-127"/>
                <a:ea typeface="KoPubDotum Medium" pitchFamily="2" charset="-127"/>
              </a:rPr>
              <a:t>컬러 라벨 있을때와 없을때 구성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519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182</Words>
  <Application>Microsoft Macintosh PowerPoint</Application>
  <PresentationFormat>와이드스크린</PresentationFormat>
  <Paragraphs>18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KoPubDotum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강성모</dc:creator>
  <cp:keywords/>
  <dc:description/>
  <cp:lastModifiedBy>강성모</cp:lastModifiedBy>
  <cp:revision>17</cp:revision>
  <dcterms:created xsi:type="dcterms:W3CDTF">2025-08-15T02:03:38Z</dcterms:created>
  <dcterms:modified xsi:type="dcterms:W3CDTF">2025-08-15T06:49:21Z</dcterms:modified>
  <cp:category/>
</cp:coreProperties>
</file>